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46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9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1" r:id="rId29"/>
    <p:sldId id="282" r:id="rId30"/>
    <p:sldId id="292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95" r:id="rId39"/>
    <p:sldId id="296" r:id="rId40"/>
    <p:sldId id="297" r:id="rId41"/>
    <p:sldId id="289" r:id="rId42"/>
    <p:sldId id="290" r:id="rId43"/>
    <p:sldId id="291" r:id="rId44"/>
    <p:sldId id="298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72" d="100"/>
          <a:sy n="72" d="100"/>
        </p:scale>
        <p:origin x="105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85EC8D-229A-4752-84EF-47D20A2AED4D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06388-4CBB-4EBB-891A-010409463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88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ICANN-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Internet Corporation for Assigned Names and Numbers.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06388-4CBB-4EBB-891A-0104094637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20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2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9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5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4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39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16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708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1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23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56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63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6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066800"/>
          </a:xfrm>
        </p:spPr>
        <p:txBody>
          <a:bodyPr/>
          <a:lstStyle/>
          <a:p>
            <a:r>
              <a:rPr lang="en-US" dirty="0"/>
              <a:t>DNS: Domain Name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Souparnika pc\Desktop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14400"/>
            <a:ext cx="8116887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83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8707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8188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"/>
            <a:ext cx="9144000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1786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0"/>
            <a:ext cx="90678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4200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7665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328" y="159489"/>
            <a:ext cx="8229600" cy="1143000"/>
          </a:xfrm>
        </p:spPr>
        <p:txBody>
          <a:bodyPr/>
          <a:lstStyle/>
          <a:p>
            <a:r>
              <a:rPr lang="en-US" dirty="0"/>
              <a:t>Zone and domain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33377"/>
            <a:ext cx="8229600" cy="1143000"/>
          </a:xfrm>
        </p:spPr>
        <p:txBody>
          <a:bodyPr/>
          <a:lstStyle/>
          <a:p>
            <a:r>
              <a:rPr lang="en-US" dirty="0"/>
              <a:t>What a server is responsible for, or has authority over, is called a </a:t>
            </a:r>
            <a:r>
              <a:rPr lang="en-US" b="1" dirty="0"/>
              <a:t>zone</a:t>
            </a:r>
            <a:r>
              <a:rPr lang="en-US" dirty="0"/>
              <a:t>. 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04"/>
          <a:stretch/>
        </p:blipFill>
        <p:spPr bwMode="auto">
          <a:xfrm>
            <a:off x="-1772" y="2514600"/>
            <a:ext cx="9067800" cy="4323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0316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1D399-43F7-4279-986B-CD5D97CF9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617220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We can define a zone as a contiguous part of the entire tree. </a:t>
            </a:r>
          </a:p>
          <a:p>
            <a:pPr algn="just"/>
            <a:r>
              <a:rPr lang="en-US" dirty="0"/>
              <a:t>If a server accepts responsibility for a domain and does not divide the domain into smaller domains, the </a:t>
            </a:r>
            <a:r>
              <a:rPr lang="en-US" i="1" dirty="0"/>
              <a:t>domain </a:t>
            </a:r>
            <a:r>
              <a:rPr lang="en-US" dirty="0"/>
              <a:t>and the </a:t>
            </a:r>
            <a:r>
              <a:rPr lang="en-US" i="1" dirty="0"/>
              <a:t>zone </a:t>
            </a:r>
            <a:r>
              <a:rPr lang="en-US" dirty="0"/>
              <a:t>refer to the same thing. </a:t>
            </a:r>
          </a:p>
          <a:p>
            <a:pPr algn="just"/>
            <a:r>
              <a:rPr lang="en-US" dirty="0"/>
              <a:t>The server makes a database called a </a:t>
            </a:r>
            <a:r>
              <a:rPr lang="en-US" i="1" dirty="0"/>
              <a:t>zone file </a:t>
            </a:r>
            <a:r>
              <a:rPr lang="en-US" dirty="0"/>
              <a:t>and keeps all the information for every node under that domain. </a:t>
            </a:r>
          </a:p>
          <a:p>
            <a:pPr algn="just"/>
            <a:r>
              <a:rPr lang="en-US" dirty="0"/>
              <a:t>However, if a server divides its domain into subdomains and delegates part of its authority to other servers, </a:t>
            </a:r>
            <a:r>
              <a:rPr lang="en-US" i="1" dirty="0"/>
              <a:t>domain </a:t>
            </a:r>
            <a:r>
              <a:rPr lang="en-US" dirty="0"/>
              <a:t>and </a:t>
            </a:r>
            <a:r>
              <a:rPr lang="en-US" i="1" dirty="0"/>
              <a:t>zone </a:t>
            </a:r>
            <a:r>
              <a:rPr lang="en-US" dirty="0"/>
              <a:t>refer to different things. </a:t>
            </a:r>
          </a:p>
          <a:p>
            <a:pPr algn="just"/>
            <a:r>
              <a:rPr lang="en-US" dirty="0"/>
              <a:t>The information about the nodes in the subdomains is stored in the servers at the lower levels, with the original server keeping some sort of reference to these lower-level servers. </a:t>
            </a:r>
          </a:p>
          <a:p>
            <a:pPr algn="just"/>
            <a:r>
              <a:rPr lang="en-US" dirty="0"/>
              <a:t>Of course the original server does not free itself from responsibility totally: It still has a zone, but the detailed information is kept by the lower-level servers.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1077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3573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891540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0889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8256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91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2066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86868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898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8991600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42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678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2607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91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8606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9160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8954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0"/>
            <a:ext cx="8991600" cy="655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6951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"/>
            <a:ext cx="8915400" cy="6400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674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76200"/>
            <a:ext cx="9220199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5471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6780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6538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580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707"/>
            <a:ext cx="7315200" cy="115409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7392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57200"/>
            <a:ext cx="6019800" cy="479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9125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9929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9143999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87193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8991599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8562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5705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0"/>
            <a:ext cx="90677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2702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Identification:</a:t>
            </a:r>
            <a:r>
              <a:rPr lang="en-US" dirty="0"/>
              <a:t> </a:t>
            </a:r>
          </a:p>
          <a:p>
            <a:r>
              <a:rPr lang="en-US" dirty="0"/>
              <a:t>This is a 16-bit field used by the client to match the response with the query.</a:t>
            </a:r>
          </a:p>
          <a:p>
            <a:r>
              <a:rPr lang="en-US" dirty="0"/>
              <a:t> The client uses a different identification number each time it sends a query.</a:t>
            </a:r>
          </a:p>
          <a:p>
            <a:r>
              <a:rPr lang="en-US" dirty="0"/>
              <a:t> The server duplicates this number in the corresponding response.</a:t>
            </a:r>
          </a:p>
        </p:txBody>
      </p:sp>
    </p:spTree>
    <p:extLst>
      <p:ext uri="{BB962C8B-B14F-4D97-AF65-F5344CB8AC3E}">
        <p14:creationId xmlns:p14="http://schemas.microsoft.com/office/powerpoint/2010/main" val="19811699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r>
              <a:rPr lang="en-US" dirty="0"/>
              <a:t>Flags: This is a 16-bit field consisting of the subfields such as</a:t>
            </a:r>
          </a:p>
          <a:p>
            <a:pPr lvl="1"/>
            <a:r>
              <a:rPr lang="en-US" dirty="0"/>
              <a:t>Type of message</a:t>
            </a:r>
          </a:p>
          <a:p>
            <a:pPr lvl="1"/>
            <a:r>
              <a:rPr lang="en-US" dirty="0"/>
              <a:t>Type of answer requested </a:t>
            </a:r>
          </a:p>
          <a:p>
            <a:pPr lvl="1"/>
            <a:r>
              <a:rPr lang="en-US" dirty="0"/>
              <a:t>Type of desired resolution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79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7818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 Number of Question Section:</a:t>
            </a:r>
            <a:endParaRPr lang="en-US" dirty="0"/>
          </a:p>
          <a:p>
            <a:r>
              <a:rPr lang="en-US" dirty="0"/>
              <a:t>This is a section consisting of one or more question records. It is present on both query and response messages.</a:t>
            </a:r>
          </a:p>
          <a:p>
            <a:r>
              <a:rPr lang="en-US" b="1" dirty="0"/>
              <a:t> number of Answer Section:</a:t>
            </a:r>
            <a:endParaRPr lang="en-US" dirty="0"/>
          </a:p>
          <a:p>
            <a:r>
              <a:rPr lang="en-US" dirty="0"/>
              <a:t>This is a section consisting of one or more resource records. It is present only on response messages. This section includes the answer from the server to the client (resolver).</a:t>
            </a:r>
          </a:p>
          <a:p>
            <a:r>
              <a:rPr lang="en-US" b="1" dirty="0"/>
              <a:t> number of Authoritative Section:</a:t>
            </a:r>
            <a:endParaRPr lang="en-US" dirty="0"/>
          </a:p>
          <a:p>
            <a:r>
              <a:rPr lang="en-US" dirty="0"/>
              <a:t>This is a section consisting of one or more resource records. It is present only on response messages. This section gives information (domain name) about one or more authoritative servers for the query.</a:t>
            </a:r>
          </a:p>
          <a:p>
            <a:r>
              <a:rPr lang="en-US" b="1" dirty="0"/>
              <a:t>Additional Information Section:</a:t>
            </a:r>
            <a:endParaRPr lang="en-US" dirty="0"/>
          </a:p>
          <a:p>
            <a:r>
              <a:rPr lang="en-US" dirty="0"/>
              <a:t>This is a section consisting of one or more resource records. It is present only on response messages. This section provides additional information that may help the resolver.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23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Records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5486400"/>
          </a:xfrm>
        </p:spPr>
        <p:txBody>
          <a:bodyPr/>
          <a:lstStyle/>
          <a:p>
            <a:r>
              <a:rPr lang="en-US" dirty="0"/>
              <a:t>Question Record:</a:t>
            </a:r>
          </a:p>
          <a:p>
            <a:pPr lvl="1"/>
            <a:r>
              <a:rPr lang="en-US" dirty="0"/>
              <a:t> used by client to get information from a server.</a:t>
            </a:r>
          </a:p>
          <a:p>
            <a:pPr lvl="1"/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Resource Record:</a:t>
            </a:r>
          </a:p>
          <a:p>
            <a:pPr lvl="2"/>
            <a:r>
              <a:rPr lang="en-US" dirty="0"/>
              <a:t>Each domain name is associated with a record called a resource record.</a:t>
            </a:r>
          </a:p>
          <a:p>
            <a:pPr lvl="2"/>
            <a:r>
              <a:rPr lang="en-US" dirty="0"/>
              <a:t>The server database consists of resource records</a:t>
            </a:r>
          </a:p>
          <a:p>
            <a:pPr lvl="2"/>
            <a:r>
              <a:rPr lang="en-US" dirty="0"/>
              <a:t>Is what is returned by the server to the client.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39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0"/>
            <a:ext cx="90678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5297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/>
          <a:lstStyle/>
          <a:p>
            <a:r>
              <a:rPr lang="en-US" dirty="0"/>
              <a:t>To add a new domain to DNS done through registrar.</a:t>
            </a:r>
          </a:p>
          <a:p>
            <a:r>
              <a:rPr lang="en-US" dirty="0"/>
              <a:t>A commercial entity accredited by  ICANN.</a:t>
            </a:r>
          </a:p>
          <a:p>
            <a:r>
              <a:rPr lang="en-US" dirty="0"/>
              <a:t>It first verifies that the required domain name is unique and then enters it into the DNS database.</a:t>
            </a:r>
          </a:p>
          <a:p>
            <a:r>
              <a:rPr lang="en-US" dirty="0"/>
              <a:t>A fee is charged.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7732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0742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8839199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13352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4142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Souparnika pc\Desktop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9144000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839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9333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1384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006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5999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678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6032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</TotalTime>
  <Words>478</Words>
  <Application>Microsoft Office PowerPoint</Application>
  <PresentationFormat>On-screen Show (4:3)</PresentationFormat>
  <Paragraphs>40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EB Garamond</vt:lpstr>
      <vt:lpstr>Office Theme</vt:lpstr>
      <vt:lpstr>DNS: Domain Name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Zone and domain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Records</vt:lpstr>
      <vt:lpstr>Registrar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DNS</dc:title>
  <dc:creator>Souparnika pc</dc:creator>
  <cp:lastModifiedBy>Srividya Krishnakumar</cp:lastModifiedBy>
  <cp:revision>36</cp:revision>
  <dcterms:created xsi:type="dcterms:W3CDTF">2006-08-16T00:00:00Z</dcterms:created>
  <dcterms:modified xsi:type="dcterms:W3CDTF">2020-04-04T12:46:27Z</dcterms:modified>
</cp:coreProperties>
</file>

<file path=docProps/thumbnail.jpeg>
</file>